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264" r:id="rId6"/>
    <p:sldId id="263" r:id="rId7"/>
    <p:sldId id="267" r:id="rId8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687"/>
    <a:srgbClr val="A80060"/>
    <a:srgbClr val="192F55"/>
    <a:srgbClr val="0087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53960" autoAdjust="0"/>
  </p:normalViewPr>
  <p:slideViewPr>
    <p:cSldViewPr snapToGrid="0" snapToObjects="1">
      <p:cViewPr varScale="1">
        <p:scale>
          <a:sx n="41" d="100"/>
          <a:sy n="41" d="100"/>
        </p:scale>
        <p:origin x="-22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-1944" y="-102"/>
      </p:cViewPr>
      <p:guideLst>
        <p:guide orient="horz" pos="3128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14" Type="http://schemas.openxmlformats.org/officeDocument/2006/relationships/tableStyles" Target="tableStyles.xml"/><Relationship Id="rId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E6BE-3B4E-4E59-B238-C69B160A80CA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4F185-DC79-40DE-B132-95960BA0A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8EF2E-4BAA-4EE8-859E-0050EDF08E6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98941-7A5C-4FB0-84CD-65A831164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8941-7A5C-4FB0-84CD-65A8311649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98941-7A5C-4FB0-84CD-65A8311649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-1" y="0"/>
            <a:chExt cx="9144001" cy="6858000"/>
          </a:xfrm>
        </p:grpSpPr>
        <p:pic>
          <p:nvPicPr>
            <p:cNvPr id="5" name="Picture 7" descr="CAAS_flightrail_LR.tif"/>
            <p:cNvPicPr>
              <a:picLocks noChangeAspect="1"/>
            </p:cNvPicPr>
            <p:nvPr userDrawn="1"/>
          </p:nvPicPr>
          <p:blipFill>
            <a:blip r:embed="rId2"/>
            <a:srcRect l="24515" t="4256"/>
            <a:stretch>
              <a:fillRect/>
            </a:stretch>
          </p:blipFill>
          <p:spPr bwMode="auto">
            <a:xfrm flipH="1">
              <a:off x="-1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CAAS_PP_cover01.pn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676775"/>
              <a:ext cx="9144000" cy="218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9222" y="1855694"/>
            <a:ext cx="8201025" cy="1226850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Cover slide – Insert title of presentation </a:t>
            </a:r>
            <a:br>
              <a:rPr lang="en-US" dirty="0" smtClean="0"/>
            </a:br>
            <a:r>
              <a:rPr lang="en-US" dirty="0" smtClean="0"/>
              <a:t>(max 2 lines)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99447" y="3082543"/>
            <a:ext cx="6400800" cy="427139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847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l"/>
            <a:fld id="{0DD06EBA-E24C-4561-B78A-084E4C8971B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575425" y="3509963"/>
            <a:ext cx="2124075" cy="336550"/>
          </a:xfrm>
        </p:spPr>
        <p:txBody>
          <a:bodyPr/>
          <a:lstStyle>
            <a:lvl1pPr algn="r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0087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AS_PP_cover0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76775"/>
            <a:ext cx="9144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167467"/>
            <a:ext cx="7772400" cy="1362075"/>
          </a:xfrm>
        </p:spPr>
        <p:txBody>
          <a:bodyPr anchor="t">
            <a:normAutofit/>
          </a:bodyPr>
          <a:lstStyle>
            <a:lvl1pPr algn="r">
              <a:defRPr sz="36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 slide – Insert title of section</a:t>
            </a:r>
            <a:br>
              <a:rPr lang="en-US" dirty="0" smtClean="0"/>
            </a:br>
            <a:r>
              <a:rPr lang="en-US" dirty="0" smtClean="0"/>
              <a:t>(max 2 lines)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76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l"/>
            <a:fld id="{0DD06EBA-E24C-4561-B78A-084E4C8971B3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AS_PP_content01.png"/>
          <p:cNvPicPr>
            <a:picLocks noChangeAspect="1"/>
          </p:cNvPicPr>
          <p:nvPr userDrawn="1"/>
        </p:nvPicPr>
        <p:blipFill>
          <a:blip r:embed="rId2"/>
          <a:srcRect l="10168" t="64001" b="17279"/>
          <a:stretch>
            <a:fillRect/>
          </a:stretch>
        </p:blipFill>
        <p:spPr bwMode="auto">
          <a:xfrm>
            <a:off x="-76200" y="5943600"/>
            <a:ext cx="9320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92F5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2F55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192F5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192F5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192F55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192F55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0DD06EBA-E24C-4561-B78A-084E4C8971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AAS_PP_content01.png"/>
          <p:cNvPicPr>
            <a:picLocks noChangeAspect="1"/>
          </p:cNvPicPr>
          <p:nvPr userDrawn="1"/>
        </p:nvPicPr>
        <p:blipFill>
          <a:blip r:embed="rId2"/>
          <a:srcRect l="10168" t="64001" b="17279"/>
          <a:stretch>
            <a:fillRect/>
          </a:stretch>
        </p:blipFill>
        <p:spPr bwMode="auto">
          <a:xfrm>
            <a:off x="-76200" y="5943600"/>
            <a:ext cx="9320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rgbClr val="192F5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2F55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192F5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192F5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192F55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192F5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2F55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192F5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192F5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192F55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192F5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l"/>
            <a:fld id="{0DD06EBA-E24C-4561-B78A-084E4C8971B3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AS_PP_content01.png"/>
          <p:cNvPicPr>
            <a:picLocks noChangeAspect="1"/>
          </p:cNvPicPr>
          <p:nvPr userDrawn="1"/>
        </p:nvPicPr>
        <p:blipFill>
          <a:blip r:embed="rId2"/>
          <a:srcRect l="10168" t="64001" b="17279"/>
          <a:stretch>
            <a:fillRect/>
          </a:stretch>
        </p:blipFill>
        <p:spPr bwMode="auto">
          <a:xfrm>
            <a:off x="-76200" y="5943600"/>
            <a:ext cx="9320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rgbClr val="192F5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2F5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Sub-title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192F55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192F5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192F5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192F55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192F55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2F5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Sub-title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192F55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192F5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192F5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192F55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192F55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l"/>
            <a:fld id="{0DD06EBA-E24C-4561-B78A-084E4C8971B3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AAS_PP_content01.png"/>
          <p:cNvPicPr>
            <a:picLocks noChangeAspect="1"/>
          </p:cNvPicPr>
          <p:nvPr userDrawn="1"/>
        </p:nvPicPr>
        <p:blipFill>
          <a:blip r:embed="rId2"/>
          <a:srcRect l="10168" t="64001" b="17279"/>
          <a:stretch>
            <a:fillRect/>
          </a:stretch>
        </p:blipFill>
        <p:spPr bwMode="auto">
          <a:xfrm>
            <a:off x="-76200" y="5943600"/>
            <a:ext cx="9320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192F55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192F55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192F55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192F55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192F55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192F55"/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192F5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l"/>
            <a:fld id="{0DD06EBA-E24C-4561-B78A-084E4C8971B3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AS_PP_content01.png"/>
          <p:cNvPicPr>
            <a:picLocks noChangeAspect="1"/>
          </p:cNvPicPr>
          <p:nvPr userDrawn="1"/>
        </p:nvPicPr>
        <p:blipFill>
          <a:blip r:embed="rId2"/>
          <a:srcRect l="10168" t="64001" b="17279"/>
          <a:stretch>
            <a:fillRect/>
          </a:stretch>
        </p:blipFill>
        <p:spPr bwMode="auto">
          <a:xfrm>
            <a:off x="-76200" y="5943600"/>
            <a:ext cx="9320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846630" y="1146581"/>
            <a:ext cx="372000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192F55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609600" y="1146581"/>
            <a:ext cx="372000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192F55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 algn="l"/>
            <a:fld id="{0DD06EBA-E24C-4561-B78A-084E4C8971B3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C662D40-E761-4AF9-8757-0AEC22B2BA97}" type="datetime1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0DD06EBA-E24C-4561-B78A-084E4C8971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4" r:id="rId3"/>
    <p:sldLayoutId id="2147483716" r:id="rId4"/>
    <p:sldLayoutId id="2147483717" r:id="rId5"/>
    <p:sldLayoutId id="2147483718" r:id="rId6"/>
    <p:sldLayoutId id="2147483719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AIDC Implementation &amp; Observation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SINGAPORE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July 2013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AIDC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AIDC – available for new ATC System</a:t>
            </a:r>
          </a:p>
          <a:p>
            <a:pPr lvl="1"/>
            <a:r>
              <a:rPr lang="en-US" dirty="0" smtClean="0"/>
              <a:t>Conduct test with Ho Chi Minh (HCM) – ongoing</a:t>
            </a:r>
          </a:p>
          <a:p>
            <a:pPr lvl="1"/>
            <a:r>
              <a:rPr lang="en-US" dirty="0" smtClean="0"/>
              <a:t>Bi-lateral agreement with HCM - ongoing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D06EBA-E24C-4561-B78A-084E4C8971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1018" y="4886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Observation: Missing ODF, Option 3 (ODF-3)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ODF-3</a:t>
            </a:r>
          </a:p>
          <a:p>
            <a:pPr lvl="1"/>
            <a:r>
              <a:rPr lang="en-US" dirty="0" smtClean="0"/>
              <a:t>A field in AFTN message header</a:t>
            </a:r>
          </a:p>
          <a:p>
            <a:pPr lvl="1"/>
            <a:r>
              <a:rPr lang="en-US" dirty="0" smtClean="0"/>
              <a:t>Contains reference information of the previously sent data</a:t>
            </a:r>
          </a:p>
          <a:p>
            <a:pPr lvl="1"/>
            <a:r>
              <a:rPr lang="en-US" dirty="0" smtClean="0"/>
              <a:t>ICD did not indicate this is a compulsory field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Compulsory ODF-3 in ACP and REJ</a:t>
            </a:r>
          </a:p>
          <a:p>
            <a:pPr lvl="1"/>
            <a:r>
              <a:rPr lang="en-US" dirty="0" smtClean="0"/>
              <a:t>SIN ATMS rejected HCM’s ACP and REJ messages with missing ODF-3 in HCM messages</a:t>
            </a:r>
          </a:p>
          <a:p>
            <a:pPr lvl="1"/>
            <a:r>
              <a:rPr lang="en-US" dirty="0" smtClean="0"/>
              <a:t>Subsequently, HCM ATMS updated software to send ACP and REJ messages with ODF-3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D06EBA-E24C-4561-B78A-084E4C8971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1018" y="4886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AS Swoosh PptTemp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64D7BD590514D9D05B570DAC8F729" ma:contentTypeVersion="5" ma:contentTypeDescription="Create a new document." ma:contentTypeScope="" ma:versionID="ae3a7b6ecb0b1af11db88cbce24554e9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>2013 APAC NAT AIDC TF2</Type_x0020_Name>
    <Presenter xmlns="2b0c29a6-a2e0-472b-bfb4-397922b0132f">Singapore</Presenter>
    <Update_x0020_Date xmlns="2b0c29a6-a2e0-472b-bfb4-397922b0132f">Aug. 29, 2013</Update_x0020_Date>
    <Number xmlns="2b0c29a6-a2e0-472b-bfb4-397922b0132f">04</Number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461C11-4353-48A6-886F-9CB13B1C2564}"/>
</file>

<file path=customXml/itemProps2.xml><?xml version="1.0" encoding="utf-8"?>
<ds:datastoreItem xmlns:ds="http://schemas.openxmlformats.org/officeDocument/2006/customXml" ds:itemID="{B43CB22F-F6DF-4315-B898-D5D18ED1DE8B}"/>
</file>

<file path=customXml/itemProps3.xml><?xml version="1.0" encoding="utf-8"?>
<ds:datastoreItem xmlns:ds="http://schemas.openxmlformats.org/officeDocument/2006/customXml" ds:itemID="{B618A309-B700-4DF2-AD45-942C420AA903}"/>
</file>

<file path=customXml/itemProps4.xml><?xml version="1.0" encoding="utf-8"?>
<ds:datastoreItem xmlns:ds="http://schemas.openxmlformats.org/officeDocument/2006/customXml" ds:itemID="{B43CB22F-F6DF-4315-B898-D5D18ED1DE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CAAS Swoosh PptTemp01</Template>
  <TotalTime>145</TotalTime>
  <Words>107</Words>
  <Application>Microsoft Office PowerPoint</Application>
  <PresentationFormat>On-screen Show (4:3)</PresentationFormat>
  <Paragraphs>21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CAAS Swoosh PptTemp01</vt:lpstr>
      <vt:lpstr>AIDC Implementation &amp; Observation</vt:lpstr>
      <vt:lpstr>AIDC Implementation</vt:lpstr>
      <vt:lpstr>Observation: Missing ODF, Option 3 (ODF-3) field</vt:lpstr>
    </vt:vector>
  </TitlesOfParts>
  <Company>caas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AIDC Implementation &amp; Observation</dc:title>
  <dc:creator>caas</dc:creator>
  <cp:lastModifiedBy>Keith Yeo</cp:lastModifiedBy>
  <cp:revision>18</cp:revision>
  <dcterms:created xsi:type="dcterms:W3CDTF">2010-08-17T07:26:33Z</dcterms:created>
  <dcterms:modified xsi:type="dcterms:W3CDTF">2013-07-23T04:16:23Z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0x010100BB964D7BD590514D9D05B570DAC8F729</vt:lpwstr>
  </property>
</Properties>
</file>